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6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>
      <p:cViewPr varScale="1">
        <p:scale>
          <a:sx n="102" d="100"/>
          <a:sy n="102" d="100"/>
        </p:scale>
        <p:origin x="19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AFF36F-5461-59FD-B7BF-2E6834B0CB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4E5ADEB-A8C1-178A-D256-0D0F906CAA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6CE019-DF67-17B9-67E8-E66B61CE9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6D86-8D6F-4DE3-A79C-5BC5624B4237}" type="datetimeFigureOut">
              <a:rPr lang="es-ES" smtClean="0"/>
              <a:t>14/11/23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BD8EC6-CF69-923C-A378-EEB14C63B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AF5ACF-8113-341E-73DF-D077F8AD6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EB48-66E8-4D78-893A-F6E801DB50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8553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24994F-4EB9-34E1-6854-49503BCA3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7BE06D3-E2F0-3ADA-513B-A501DD87BF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89C169-2B2E-F6D6-035D-5E12B63A3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6D86-8D6F-4DE3-A79C-5BC5624B4237}" type="datetimeFigureOut">
              <a:rPr lang="es-ES" smtClean="0"/>
              <a:t>14/11/23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A4EC2B-6231-D5BD-61D3-DF36FAB95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9D9090-7C4B-69E6-6E3E-0C739E619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EB48-66E8-4D78-893A-F6E801DB50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5913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E027149-8C57-B27D-3624-8546FCDD18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99F7C7D-BFBF-2F17-35B9-20C7A6566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ED38B6-D2FC-0A64-CCC6-DD375921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6D86-8D6F-4DE3-A79C-5BC5624B4237}" type="datetimeFigureOut">
              <a:rPr lang="es-ES" smtClean="0"/>
              <a:t>14/11/23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172DFB-20C2-DE65-0261-8C5664AE4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0C51A3-EF26-9386-D73D-AA0D12C58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EB48-66E8-4D78-893A-F6E801DB50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2738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6BCAE9-00D4-4395-2DDB-D400766CC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4D8F48-55F6-C033-F143-84B7D9F10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E69023-823D-89C3-54E3-AA8D722D2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6D86-8D6F-4DE3-A79C-5BC5624B4237}" type="datetimeFigureOut">
              <a:rPr lang="es-ES" smtClean="0"/>
              <a:t>14/11/23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78C18C-902D-9033-737B-663C3BACD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0C66CB-0826-FD64-47FC-BED820EED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EB48-66E8-4D78-893A-F6E801DB50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193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CB859F-1DA3-60B6-B1F9-F687B43BF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20CCAD7-9C13-D907-1E71-421ABD3B2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C1F3CA-4086-A6E2-5A61-B43039B36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6D86-8D6F-4DE3-A79C-5BC5624B4237}" type="datetimeFigureOut">
              <a:rPr lang="es-ES" smtClean="0"/>
              <a:t>14/11/23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E8A41E-6697-3DDC-933B-8A8AD224A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546D74-2DE1-BA49-D8E5-A0754B0BC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EB48-66E8-4D78-893A-F6E801DB50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8873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6C4568-5C16-A41B-B1B9-E526AB5B4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2B05BF-0908-FF19-16AC-3BD07DDE42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DFF2C16-C429-DB81-8B27-2F740087E2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8D79E9-2670-A8B8-9AB6-985D6CAB6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6D86-8D6F-4DE3-A79C-5BC5624B4237}" type="datetimeFigureOut">
              <a:rPr lang="es-ES" smtClean="0"/>
              <a:t>14/11/23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3BDB6B6-2064-7104-93BE-963F57F87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165C3FE-F25E-80C7-BD8E-0B4500799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EB48-66E8-4D78-893A-F6E801DB50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8178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EDB646-9663-BA94-56FF-38F40FF93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0F1129-5F79-F0D8-2A60-A8CA31DA8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992CE4E-51FF-DDDB-E48E-BE51626B69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3823F8C-CC3E-0756-B0AE-DA63229CC8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29D02F4-6D9E-AB36-2155-E67E8DBD3E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CBF01D5-F024-62F4-8E85-6BAF52E59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6D86-8D6F-4DE3-A79C-5BC5624B4237}" type="datetimeFigureOut">
              <a:rPr lang="es-ES" smtClean="0"/>
              <a:t>14/11/23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156F1DE-49D9-1A8A-3549-64035F9E9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26A8EDD-22AE-B178-6205-A345DA8A3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EB48-66E8-4D78-893A-F6E801DB50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1599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453DFE-3332-4B8F-963E-7FF6707B2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2486FFE-5A65-6A61-1FEA-82DE7ABB0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6D86-8D6F-4DE3-A79C-5BC5624B4237}" type="datetimeFigureOut">
              <a:rPr lang="es-ES" smtClean="0"/>
              <a:t>14/11/23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C708326-16F1-2E7C-4C72-9D99D9516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A6C29E2-E3A0-04C2-16D3-39E249EF4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EB48-66E8-4D78-893A-F6E801DB50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5273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814017E-1C6E-BA82-231B-9AC77921B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6D86-8D6F-4DE3-A79C-5BC5624B4237}" type="datetimeFigureOut">
              <a:rPr lang="es-ES" smtClean="0"/>
              <a:t>14/11/23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9ABB7D8-AAF1-CEFC-BAD2-D6B021959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5BE38D9-A245-8AF1-FA2C-240EB3506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EB48-66E8-4D78-893A-F6E801DB50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3704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A287EC-CB40-FB88-DBDA-18FEEFDFD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34C5D4-EB0D-B7EA-82AF-A463B57D9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73CC51E-5414-D8E1-8750-D7720575CC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72CF8A-628A-F285-56DD-EC5410520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6D86-8D6F-4DE3-A79C-5BC5624B4237}" type="datetimeFigureOut">
              <a:rPr lang="es-ES" smtClean="0"/>
              <a:t>14/11/23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EB8AA65-5E64-6FAD-D73D-372CB5AC0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5F7895D-6C0F-0EDF-6C6B-800D119A5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EB48-66E8-4D78-893A-F6E801DB50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0987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9A4D3F-96AA-DB23-753B-74D1E3AFC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D7291D2-1261-64BA-0206-466AC8D86C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20E8303-B1C7-EA4E-E23B-A6BAE90449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F96993-BD57-4386-77E0-4905C92D9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6D86-8D6F-4DE3-A79C-5BC5624B4237}" type="datetimeFigureOut">
              <a:rPr lang="es-ES" smtClean="0"/>
              <a:t>14/11/23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2172BC-C35F-D7E7-A185-D9E8C231C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9BF0E7F-B1EA-3C64-0FC5-9009C33F7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EB48-66E8-4D78-893A-F6E801DB50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3989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9507795-C320-C163-3837-5B4B495BA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416CD6-60DF-684A-5669-4A0DCBB5C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363175-1B34-15B5-3B5A-D148F60A3F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A6D86-8D6F-4DE3-A79C-5BC5624B4237}" type="datetimeFigureOut">
              <a:rPr lang="es-ES" smtClean="0"/>
              <a:t>14/11/23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C265FF-369D-6AC5-0684-CEBD0234DC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FFF077-8F8A-4910-26E0-A7D3EDCE82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AEB48-66E8-4D78-893A-F6E801DB50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5851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D00148-4298-CEA1-F893-E7918FE521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1216" y="777247"/>
            <a:ext cx="5336087" cy="2651753"/>
          </a:xfrm>
        </p:spPr>
        <p:txBody>
          <a:bodyPr anchor="ctr" anchorCtr="0">
            <a:normAutofit/>
          </a:bodyPr>
          <a:lstStyle/>
          <a:p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A04F3D3-3F5E-0047-AB6D-CD0AC5AA896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597041" y="3683631"/>
            <a:ext cx="5336087" cy="1138237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s-ES" altLang="es-ES" sz="1800" dirty="0">
                <a:solidFill>
                  <a:srgbClr val="256649"/>
                </a:solidFill>
              </a:rPr>
              <a:t>Autor</a:t>
            </a:r>
          </a:p>
          <a:p>
            <a:pPr eaLnBrk="1" hangingPunct="1"/>
            <a:r>
              <a:rPr lang="es-ES" altLang="es-ES" sz="1800" dirty="0">
                <a:solidFill>
                  <a:srgbClr val="256649"/>
                </a:solidFill>
              </a:rPr>
              <a:t>Autor</a:t>
            </a:r>
          </a:p>
          <a:p>
            <a:pPr eaLnBrk="1" hangingPunct="1"/>
            <a:r>
              <a:rPr lang="es-ES" altLang="es-ES" sz="1800" dirty="0">
                <a:solidFill>
                  <a:srgbClr val="256649"/>
                </a:solidFill>
              </a:rPr>
              <a:t>Autor</a:t>
            </a:r>
          </a:p>
          <a:p>
            <a:pPr eaLnBrk="1" hangingPunct="1"/>
            <a:r>
              <a:rPr lang="es-ES" altLang="es-ES" sz="1800" dirty="0">
                <a:solidFill>
                  <a:srgbClr val="256649"/>
                </a:solidFill>
              </a:rPr>
              <a:t>Autor</a:t>
            </a:r>
          </a:p>
          <a:p>
            <a:pPr eaLnBrk="1" hangingPunct="1"/>
            <a:endParaRPr lang="es-ES" altLang="es-ES" sz="1800" dirty="0">
              <a:solidFill>
                <a:srgbClr val="2566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844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FCCDA7-4E75-766F-06FD-3867FF538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36072"/>
            <a:ext cx="3932237" cy="921327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604D3AF-A20E-F3DE-A9FF-A1C936B234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136072"/>
            <a:ext cx="6172200" cy="4724978"/>
          </a:xfrm>
        </p:spPr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DEF0DB2-58EA-FEFB-FCDB-3EEAE50A1D7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756162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</Words>
  <Application>Microsoft Macintosh PowerPoint</Application>
  <PresentationFormat>Panorámica</PresentationFormat>
  <Paragraphs>4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Isabel Martín Cabrerizo</dc:creator>
  <cp:lastModifiedBy>Jesús Granados</cp:lastModifiedBy>
  <cp:revision>2</cp:revision>
  <dcterms:created xsi:type="dcterms:W3CDTF">2022-09-29T10:24:59Z</dcterms:created>
  <dcterms:modified xsi:type="dcterms:W3CDTF">2023-11-14T16:53:41Z</dcterms:modified>
</cp:coreProperties>
</file>