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17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282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1DD67B-1C55-C971-0D5E-433BE8EBD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5D36-B268-E54B-9710-701DBC569006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9A7A5C-76EB-CD52-C06B-B27475BF7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2DB029-6162-5F16-990A-FAFF110C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6F7AA-67FA-5949-9661-40146577DA5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4124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640CC2-8074-0A78-497B-B9E2AFEC7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7DAF-E92E-994D-ADDA-2B1AB689E754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968866-6AF4-930E-67E1-EEA9134A3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D11D46-FED5-C5DD-0A82-3259D0AAF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B27F8-16AE-3B47-9211-76594C1B22F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75323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57106E-518E-F446-7B61-9BB418DBD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50D58-3439-7147-85A4-3C7704275BA5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455281-1910-F34E-F1DE-C86E1EA0A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1507DA-6D15-5B38-2BCF-8B21B81E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1329B-2B0F-F147-8798-DD17F572410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20847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532A49-4CDC-9E34-5013-D2060555A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5FA3D-D61C-7844-82B3-F74A8EB4282A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730149-2B16-713A-97E9-29E6EF24B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A70DF3-78A9-35BD-1336-B21C7A9B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E2138-156D-B242-91AA-310F269E699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65912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7E1446-A2A3-BC47-911B-1129350F3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44AEA-0F12-5C42-96C0-6984632DE19B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6356F8-E4E5-9218-CE90-AFD94EDED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9B7627-5B0E-A0E6-B4DD-06DB91EFA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BCB7C-DDE5-F649-9921-6A70B9E462D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68789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A6DA32-E67C-4656-0DB5-C2E68774A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ECAD7-AA3D-AC4D-88A6-78E2E7456981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DCEF84-C283-1491-61BB-FE74902E2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D2406D-51D5-F7DE-8DEA-961249EE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E4305-AFE4-B04B-9736-61F9E2DCF63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587571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3F2B518A-5D97-F4AC-541A-9E6E425A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BB4AC-AA16-8F4A-95BC-4BCE969E7F0F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C0D407CF-E86A-D401-2EFE-3805AFF3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AC3D7AC0-9D87-057E-DAB1-B255FE6DD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2FB44-4932-D74B-A9F1-B59ED354057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77058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342337BC-69C9-1DD1-0683-6F8C34BC8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CA620-B18C-7F4E-A940-9C85184C554A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0E2600CA-2A96-8648-6B27-F3EB01F6A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>
            <a:extLst>
              <a:ext uri="{FF2B5EF4-FFF2-40B4-BE49-F238E27FC236}">
                <a16:creationId xmlns:a16="http://schemas.microsoft.com/office/drawing/2014/main" id="{B3698FF2-0832-9E2D-3E3A-8C1A8700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65D19-53BC-6247-9947-3CC93177F78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89057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id="{9CC5EE65-2C2B-9AC3-066D-2A6886DA5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B78CB-A6EA-4646-BDA3-154E7DE283E0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A1DD6F9F-CB47-B99A-B391-568A65F6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58C650D7-A9BD-6A25-3958-6F548BC9B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4A2A4-7974-A24C-8BB5-F4810CF9C3E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8602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B2DD107E-A30E-D339-E849-4C040920E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304C3-FC41-204C-A9C1-2D4141C15001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3" name="Marcador de pie de página 4">
            <a:extLst>
              <a:ext uri="{FF2B5EF4-FFF2-40B4-BE49-F238E27FC236}">
                <a16:creationId xmlns:a16="http://schemas.microsoft.com/office/drawing/2014/main" id="{6DCAC954-D179-E156-B4D8-0C29723EB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>
            <a:extLst>
              <a:ext uri="{FF2B5EF4-FFF2-40B4-BE49-F238E27FC236}">
                <a16:creationId xmlns:a16="http://schemas.microsoft.com/office/drawing/2014/main" id="{F9F7BA0D-B389-8EEF-6732-6AFB251B6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59794-5FC1-3A4E-85A8-84A253DDC06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15304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E64EAFE0-95E7-A642-9F2B-67B00CF3D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E5163-D4C1-EF48-9FF1-7DA092882E4C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FC44E899-A2F9-39D5-9125-A5E82308D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83F4758A-AD0D-6D31-BB08-83C7C3E8A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8A90B-BEB3-514D-AB58-2B053D28B01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7010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B191C7-4988-C3D6-BB1A-F0B4969CA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39E30-FFB1-2544-98C1-B17B9AB15DAD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6AE4E0-D448-BAF8-BC9A-5746D42EE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0CC073-2380-82EA-840A-9C8D617B1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8B4E3-ABB1-6449-A640-52F49D3BE9E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908847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B27357D8-C699-236D-293A-C330FFA35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DF71B-946B-7F44-986E-3F90FA43F283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2B7B364E-FA6B-E72F-AA15-E63B1FF7A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A5535B3C-1400-EC79-3D97-3FF04E990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5FF2E-6FE1-154C-B38C-8A5842CB4F0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422369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00D105-0A20-2C02-8E61-0B127680F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BDFF9-804E-B04C-89A3-D280E86D54AF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E2DEEE-147A-73B9-1C5E-68D9CB159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60C994-65D6-3D9E-510C-7F6FEE2A4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55EB2-6C28-674F-BC50-24C0CF8529F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90106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DBB313-100A-BEA8-F468-7DD5D2048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E8D51-EAF4-E545-AE30-DE32EE088182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F68284-3B43-D2B4-C8DA-A9FE8DDF0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4CBF40-DA68-AFDE-0D3B-95BFB5BE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F7274-59DB-844F-8DB8-BAFEA6E6F36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784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49A204-B594-FD0F-AA40-B6AC460E9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6B031-8C5E-A14C-9563-3EC4848AD351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1B9134-C92B-EA28-5D67-B12BC0C8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A925B8-DB46-AA01-194D-2BC5F4D3F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F8B4F-06DB-384F-8A98-1B2B7B67F07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25921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4749E77F-C870-13EC-6C19-101835C26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EE321-5958-7D4C-AD3A-D1F71A78821B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F83D1591-2AB1-57F2-9E3F-F14C9DF09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AFD720DB-89C8-5CB7-B83A-D4BAA51F5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21E3D-8909-144C-B9FF-AABCD51D299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1113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3">
            <a:extLst>
              <a:ext uri="{FF2B5EF4-FFF2-40B4-BE49-F238E27FC236}">
                <a16:creationId xmlns:a16="http://schemas.microsoft.com/office/drawing/2014/main" id="{A841064F-526B-3E2C-4067-38704C1E2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A9CC6-4600-0C44-A400-C3154ACF8089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>
                <a16:creationId xmlns:a16="http://schemas.microsoft.com/office/drawing/2014/main" id="{47F8129F-46BE-2D38-63EF-1F76BEBA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>
            <a:extLst>
              <a:ext uri="{FF2B5EF4-FFF2-40B4-BE49-F238E27FC236}">
                <a16:creationId xmlns:a16="http://schemas.microsoft.com/office/drawing/2014/main" id="{ABF9EDA2-5ED8-79C9-C042-D4FEF478A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40ED0-75B3-944E-AF31-AA874CA50EF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182376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3">
            <a:extLst>
              <a:ext uri="{FF2B5EF4-FFF2-40B4-BE49-F238E27FC236}">
                <a16:creationId xmlns:a16="http://schemas.microsoft.com/office/drawing/2014/main" id="{CEA8274A-E784-91E3-3A30-6AB8E90B5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41B9D-BD80-5E4C-86B0-37F9D6374BBA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4" name="Marcador de pie de página 4">
            <a:extLst>
              <a:ext uri="{FF2B5EF4-FFF2-40B4-BE49-F238E27FC236}">
                <a16:creationId xmlns:a16="http://schemas.microsoft.com/office/drawing/2014/main" id="{A368D379-EF07-1B6A-A79D-95C761605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:a16="http://schemas.microsoft.com/office/drawing/2014/main" id="{03D17739-CF95-70CD-D694-FAE74555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E568C-94A6-234F-9FA0-213ECCFD405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901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>
                <a16:creationId xmlns:a16="http://schemas.microsoft.com/office/drawing/2014/main" id="{F09AC8F8-EE48-2D44-F240-E4BCBC5CB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FAC58-426E-E640-86D2-91E589DCAD8E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3" name="Marcador de pie de página 4">
            <a:extLst>
              <a:ext uri="{FF2B5EF4-FFF2-40B4-BE49-F238E27FC236}">
                <a16:creationId xmlns:a16="http://schemas.microsoft.com/office/drawing/2014/main" id="{79AB0C80-2077-1682-4F61-795048BFF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>
            <a:extLst>
              <a:ext uri="{FF2B5EF4-FFF2-40B4-BE49-F238E27FC236}">
                <a16:creationId xmlns:a16="http://schemas.microsoft.com/office/drawing/2014/main" id="{D9E9C4E2-94DF-BEA8-EBE3-0E26013B6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E0B5D-C85D-F14E-A334-DDF29A0286F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3383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555D9F9F-7847-0038-368D-963BB3B4F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03D6D-A2D0-6A45-8A73-19F8EC18CBC0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6A1CA95B-93EE-756B-7970-27AB3D15E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CE3A6BBD-73BD-AAFB-1B7D-437A5FA6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FAC13-EDB6-F849-B0AE-D9EA345D437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22419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>
            <a:extLst>
              <a:ext uri="{FF2B5EF4-FFF2-40B4-BE49-F238E27FC236}">
                <a16:creationId xmlns:a16="http://schemas.microsoft.com/office/drawing/2014/main" id="{F3D832D6-19FC-E867-78B5-7EBC272CD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98027-29DB-FD4D-BEBF-5E6F4A039CAB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>
                <a16:creationId xmlns:a16="http://schemas.microsoft.com/office/drawing/2014/main" id="{A68DE869-C6F0-A6F9-FEC5-89557EA5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5BD69B7C-63CE-C167-7CCD-315F9D3B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2F504-5864-2D45-BE87-EC80C3187AA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1683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>
            <a:extLst>
              <a:ext uri="{FF2B5EF4-FFF2-40B4-BE49-F238E27FC236}">
                <a16:creationId xmlns:a16="http://schemas.microsoft.com/office/drawing/2014/main" id="{5241A0F5-D399-C082-F449-DED0026ED86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1150938"/>
            <a:ext cx="105156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Marcador de texto 2">
            <a:extLst>
              <a:ext uri="{FF2B5EF4-FFF2-40B4-BE49-F238E27FC236}">
                <a16:creationId xmlns:a16="http://schemas.microsoft.com/office/drawing/2014/main" id="{31B3607C-54FD-6614-6577-CD288E2834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2271713"/>
            <a:ext cx="1051560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Editar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A1CFD1-A5EB-19D2-764C-A2D385881A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F18B108-011C-AC4C-9F11-A71541D808FC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73E675-6825-F332-69E6-9517C9C00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561577-FF5C-272B-67B8-C9240B1932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9D058E9-F507-ED44-AEBA-434C2F83D21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 kern="1200">
          <a:solidFill>
            <a:srgbClr val="FF610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FF6100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FF6100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FF6100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b="1">
          <a:solidFill>
            <a:srgbClr val="FF6100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título 1">
            <a:extLst>
              <a:ext uri="{FF2B5EF4-FFF2-40B4-BE49-F238E27FC236}">
                <a16:creationId xmlns:a16="http://schemas.microsoft.com/office/drawing/2014/main" id="{FA7668C4-F0B0-D85C-75F0-3835D5A822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3315" name="Marcador de texto 2">
            <a:extLst>
              <a:ext uri="{FF2B5EF4-FFF2-40B4-BE49-F238E27FC236}">
                <a16:creationId xmlns:a16="http://schemas.microsoft.com/office/drawing/2014/main" id="{4DE42A98-2733-B3C9-94AA-BCE1A2F82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Editar los estilos de texto del patrón
Segundo nivel
Tercer nivel
Cuarto nivel
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902656-64A2-212E-505D-64F5C4118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A227125-4B79-6146-A25E-830965CFACB6}" type="datetimeFigureOut">
              <a:rPr lang="es-ES"/>
              <a:pPr>
                <a:defRPr/>
              </a:pPr>
              <a:t>27/05/2026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42A174-DAD7-846F-8DEB-98E1587D4F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1A3250-6024-289C-D093-C2CD9CD5E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D9F5A9-C10E-1E4D-A4CB-134EDC80B0C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>
            <a:extLst>
              <a:ext uri="{FF2B5EF4-FFF2-40B4-BE49-F238E27FC236}">
                <a16:creationId xmlns:a16="http://schemas.microsoft.com/office/drawing/2014/main" id="{0A7A43EA-76EA-BF69-A36C-596C81D823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7196" y="2656795"/>
            <a:ext cx="4953000" cy="1889125"/>
          </a:xfrm>
        </p:spPr>
        <p:txBody>
          <a:bodyPr anchor="t"/>
          <a:lstStyle/>
          <a:p>
            <a:pPr eaLnBrk="1" hangingPunct="1"/>
            <a:endParaRPr lang="es-ES" altLang="es-ES" sz="4000" b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CuadroTexto 2">
            <a:extLst>
              <a:ext uri="{FF2B5EF4-FFF2-40B4-BE49-F238E27FC236}">
                <a16:creationId xmlns:a16="http://schemas.microsoft.com/office/drawing/2014/main" id="{970253F2-0D02-A327-0768-F87A4FBC1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7196" y="4745945"/>
            <a:ext cx="4953000" cy="1169987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" altLang="es-ES" sz="1400" b="1" i="1" dirty="0">
                <a:solidFill>
                  <a:schemeClr val="bg2">
                    <a:lumMod val="50000"/>
                  </a:schemeClr>
                </a:solidFill>
              </a:rPr>
              <a:t>Autores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" altLang="es-ES" sz="1400" b="1" i="1" dirty="0">
                <a:solidFill>
                  <a:schemeClr val="bg2">
                    <a:lumMod val="50000"/>
                  </a:schemeClr>
                </a:solidFill>
              </a:rPr>
              <a:t>Autores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" altLang="es-ES" sz="1400" b="1" i="1" dirty="0">
                <a:solidFill>
                  <a:schemeClr val="bg2">
                    <a:lumMod val="50000"/>
                  </a:schemeClr>
                </a:solidFill>
              </a:rPr>
              <a:t>Autores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" altLang="es-ES" sz="1400" b="1" i="1" dirty="0">
                <a:solidFill>
                  <a:schemeClr val="bg2">
                    <a:lumMod val="50000"/>
                  </a:schemeClr>
                </a:solidFill>
              </a:rPr>
              <a:t>Autores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s-ES" altLang="es-ES" sz="1400" b="1" i="1" dirty="0">
                <a:solidFill>
                  <a:schemeClr val="bg2">
                    <a:lumMod val="50000"/>
                  </a:schemeClr>
                </a:solidFill>
              </a:rPr>
              <a:t>Autores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ítulo 1">
            <a:extLst>
              <a:ext uri="{FF2B5EF4-FFF2-40B4-BE49-F238E27FC236}">
                <a16:creationId xmlns:a16="http://schemas.microsoft.com/office/drawing/2014/main" id="{CEA46CDB-D8DB-C65F-DC41-A72DEA613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altLang="es-ES"/>
          </a:p>
        </p:txBody>
      </p:sp>
      <p:sp>
        <p:nvSpPr>
          <p:cNvPr id="26626" name="Marcador de contenido 2">
            <a:extLst>
              <a:ext uri="{FF2B5EF4-FFF2-40B4-BE49-F238E27FC236}">
                <a16:creationId xmlns:a16="http://schemas.microsoft.com/office/drawing/2014/main" id="{809B6137-A86E-B6AD-3144-0CFAF7CCD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alt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Michel Ortiz</dc:creator>
  <cp:lastModifiedBy>Michel Ortiz</cp:lastModifiedBy>
  <cp:revision>41</cp:revision>
  <dcterms:created xsi:type="dcterms:W3CDTF">2018-11-06T15:07:37Z</dcterms:created>
  <dcterms:modified xsi:type="dcterms:W3CDTF">2026-05-27T11:00:36Z</dcterms:modified>
</cp:coreProperties>
</file>