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FF36F-5461-59FD-B7BF-2E6834B0C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E5ADEB-A8C1-178A-D256-0D0F906CA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6CE019-DF67-17B9-67E8-E66B61CE9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BD8EC6-CF69-923C-A378-EEB14C63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AF5ACF-8113-341E-73DF-D077F8AD6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55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4994F-4EB9-34E1-6854-49503BCA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BE06D3-E2F0-3ADA-513B-A501DD87B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89C169-2B2E-F6D6-035D-5E12B63A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A4EC2B-6231-D5BD-61D3-DF36FAB9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9D9090-7C4B-69E6-6E3E-0C739E61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027149-8C57-B27D-3624-8546FCDD1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9F7C7D-BFBF-2F17-35B9-20C7A6566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ED38B6-D2FC-0A64-CCC6-DD3759210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72DFB-20C2-DE65-0261-8C5664AE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0C51A3-EF26-9386-D73D-AA0D12C5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73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BCAE9-00D4-4395-2DDB-D400766C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D8F48-55F6-C033-F143-84B7D9F10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E69023-823D-89C3-54E3-AA8D722D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78C18C-902D-9033-737B-663C3BACD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0C66CB-0826-FD64-47FC-BED820EE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B859F-1DA3-60B6-B1F9-F687B43BF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0CCAD7-9C13-D907-1E71-421ABD3B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C1F3CA-4086-A6E2-5A61-B43039B3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E8A41E-6697-3DDC-933B-8A8AD224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546D74-2DE1-BA49-D8E5-A0754B0B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887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C4568-5C16-A41B-B1B9-E526AB5B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2B05BF-0908-FF19-16AC-3BD07DDE42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FF2C16-C429-DB81-8B27-2F740087E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D79E9-2670-A8B8-9AB6-985D6CAB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BDB6B6-2064-7104-93BE-963F57F8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65C3FE-F25E-80C7-BD8E-0B450079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817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DB646-9663-BA94-56FF-38F40FF93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0F1129-5F79-F0D8-2A60-A8CA31DA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92CE4E-51FF-DDDB-E48E-BE51626B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823F8C-CC3E-0756-B0AE-DA63229CC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9D02F4-6D9E-AB36-2155-E67E8DBD3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BF01D5-F024-62F4-8E85-6BAF52E5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56F1DE-49D9-1A8A-3549-64035F9E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26A8EDD-22AE-B178-6205-A345DA8A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59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53DFE-3332-4B8F-963E-7FF6707B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486FFE-5A65-6A61-1FEA-82DE7ABB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708326-16F1-2E7C-4C72-9D99D951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6C29E2-E3A0-04C2-16D3-39E249EF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27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814017E-1C6E-BA82-231B-9AC77921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ABB7D8-AAF1-CEFC-BAD2-D6B02195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BE38D9-A245-8AF1-FA2C-240EB350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70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287EC-CB40-FB88-DBDA-18FEEFDF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34C5D4-EB0D-B7EA-82AF-A463B57D9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3CC51E-5414-D8E1-8750-D7720575C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72CF8A-628A-F285-56DD-EC541052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B8AA65-5E64-6FAD-D73D-372CB5AC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F7895D-6C0F-0EDF-6C6B-800D119A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98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A4D3F-96AA-DB23-753B-74D1E3AF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7291D2-1261-64BA-0206-466AC8D86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0E8303-B1C7-EA4E-E23B-A6BAE9044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F96993-BD57-4386-77E0-4905C92D9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2172BC-C35F-D7E7-A185-D9E8C231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BF0E7F-B1EA-3C64-0FC5-9009C33F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98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507795-C320-C163-3837-5B4B495BA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416CD6-60DF-684A-5669-4A0DCBB5C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363175-1B34-15B5-3B5A-D148F60A3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A6D86-8D6F-4DE3-A79C-5BC5624B4237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C265FF-369D-6AC5-0684-CEBD0234DC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FFF077-8F8A-4910-26E0-A7D3EDCE82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AEB48-66E8-4D78-893A-F6E801DB50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85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00148-4298-CEA1-F893-E7918FE52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5419" y="4535055"/>
            <a:ext cx="6751781" cy="1357745"/>
          </a:xfrm>
        </p:spPr>
        <p:txBody>
          <a:bodyPr>
            <a:norm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384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CCDA7-4E75-766F-06FD-3867FF53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36072"/>
            <a:ext cx="3932237" cy="921327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604D3AF-A20E-F3DE-A9FF-A1C936B23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36072"/>
            <a:ext cx="6172200" cy="4724978"/>
          </a:xfrm>
        </p:spPr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EF0DB2-58EA-FEFB-FCDB-3EEAE50A1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5616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Isabel Martín Cabrerizo</dc:creator>
  <cp:lastModifiedBy>Ana Isabel Martín Cabrerizo</cp:lastModifiedBy>
  <cp:revision>1</cp:revision>
  <dcterms:created xsi:type="dcterms:W3CDTF">2022-09-29T10:24:59Z</dcterms:created>
  <dcterms:modified xsi:type="dcterms:W3CDTF">2022-09-29T10:29:57Z</dcterms:modified>
</cp:coreProperties>
</file>