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17A"/>
    <a:srgbClr val="CACACA"/>
    <a:srgbClr val="189C74"/>
    <a:srgbClr val="006666"/>
    <a:srgbClr val="189F7A"/>
    <a:srgbClr val="116667"/>
    <a:srgbClr val="AB0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1"/>
    <p:restoredTop sz="94611"/>
  </p:normalViewPr>
  <p:slideViewPr>
    <p:cSldViewPr snapToGrid="0" snapToObjects="1">
      <p:cViewPr varScale="1">
        <p:scale>
          <a:sx n="104" d="100"/>
          <a:sy n="104" d="100"/>
        </p:scale>
        <p:origin x="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0121AC-DBE6-9047-B701-BAEB27FE6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08514" y="1600199"/>
            <a:ext cx="7859486" cy="1909763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s-ES" dirty="0"/>
              <a:t>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92EAFC-0184-144B-B376-B66DC56CB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00" y="3602038"/>
            <a:ext cx="6553200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9794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DE0DA-D81B-3D4D-8C1B-AC018016E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06685"/>
            <a:ext cx="10515600" cy="710735"/>
          </a:xfrm>
          <a:noFill/>
        </p:spPr>
        <p:txBody>
          <a:bodyPr/>
          <a:lstStyle>
            <a:lvl1pPr>
              <a:defRPr b="1">
                <a:gradFill flip="none" rotWithShape="1">
                  <a:gsLst>
                    <a:gs pos="0">
                      <a:srgbClr val="006666"/>
                    </a:gs>
                    <a:gs pos="48000">
                      <a:srgbClr val="1EA17A"/>
                    </a:gs>
                    <a:gs pos="100000">
                      <a:srgbClr val="189C74"/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s-ES" dirty="0"/>
              <a:t>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BFE765-27C4-D14F-BC5C-8024170C5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7345"/>
            <a:ext cx="10515600" cy="4495941"/>
          </a:xfrm>
        </p:spPr>
        <p:txBody>
          <a:bodyPr/>
          <a:lstStyle/>
          <a:p>
            <a:r>
              <a:rPr lang="es-ES" dirty="0"/>
              <a:t>Editar los estilos de texto del patrón
Segundo nivel
Tercer nivel
Cuarto nivel
Quinto nivel</a:t>
            </a:r>
          </a:p>
        </p:txBody>
      </p:sp>
    </p:spTree>
    <p:extLst>
      <p:ext uri="{BB962C8B-B14F-4D97-AF65-F5344CB8AC3E}">
        <p14:creationId xmlns:p14="http://schemas.microsoft.com/office/powerpoint/2010/main" val="917934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C6CA8-54B0-9D4A-8C0E-948AF5504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33217"/>
            <a:ext cx="10515600" cy="710735"/>
          </a:xfrm>
        </p:spPr>
        <p:txBody>
          <a:bodyPr/>
          <a:lstStyle/>
          <a:p>
            <a:r>
              <a:rPr lang="es-ES" dirty="0"/>
              <a:t>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ECFA09-1233-DB4B-9011-71FC2C4E4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94965"/>
            <a:ext cx="5181600" cy="3881998"/>
          </a:xfrm>
        </p:spPr>
        <p:txBody>
          <a:bodyPr/>
          <a:lstStyle/>
          <a:p>
            <a:r>
              <a:rPr lang="es-ES" dirty="0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1567C8-CC4B-1E49-B545-3372FB41C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94965"/>
            <a:ext cx="5181600" cy="388199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</p:spTree>
    <p:extLst>
      <p:ext uri="{BB962C8B-B14F-4D97-AF65-F5344CB8AC3E}">
        <p14:creationId xmlns:p14="http://schemas.microsoft.com/office/powerpoint/2010/main" val="170545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53602-B96D-9E42-AFC9-D6AB4BF9C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207806"/>
            <a:ext cx="10515600" cy="728569"/>
          </a:xfrm>
        </p:spPr>
        <p:txBody>
          <a:bodyPr/>
          <a:lstStyle/>
          <a:p>
            <a:r>
              <a:rPr lang="es-ES" dirty="0"/>
              <a:t>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E9C790-6EE5-D147-BF8D-93EB38D98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079645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9457D0-89CF-5E4A-9D16-1B9A56455DE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980328"/>
            <a:ext cx="5157787" cy="2209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Editar los estilos de texto 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725A4C9-639E-514F-990C-5EC210473E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079645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7268735-AC7C-594B-B4C1-D16280F932D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980328"/>
            <a:ext cx="5183188" cy="2209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Editar los estilos de texto 
Segundo nivel
Tercer nivel
Cuarto nivel
Quinto nivel</a:t>
            </a:r>
          </a:p>
        </p:txBody>
      </p:sp>
    </p:spTree>
    <p:extLst>
      <p:ext uri="{BB962C8B-B14F-4D97-AF65-F5344CB8AC3E}">
        <p14:creationId xmlns:p14="http://schemas.microsoft.com/office/powerpoint/2010/main" val="244295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E9ACF-7103-E446-8593-06E0B74AE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/>
              <a:t>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3242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89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A6A8E-D495-DC41-A29F-6C261C24BF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69706"/>
            <a:ext cx="3932237" cy="90991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01CEBA-F8F8-9F47-A3F3-C71774FBF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75611" y="1269706"/>
            <a:ext cx="6172200" cy="490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E5A4F9-2399-A74F-A415-201860F59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219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EFDAAA-47CC-7F4A-9592-200801109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D070-C367-724A-80F7-10D823B4ABC0}" type="datetimeFigureOut">
              <a:rPr lang="es-ES" smtClean="0"/>
              <a:t>07/11/2023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93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AC55F10-DC9E-E54E-92DF-66833CE8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5994"/>
            <a:ext cx="10515600" cy="710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8CEE1A-930B-8740-85B3-6D9D4A99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90165"/>
            <a:ext cx="10515600" cy="418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AE1C38-E260-7F47-A081-35AC8F33C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5D070-C367-724A-80F7-10D823B4ABC0}" type="datetimeFigureOut">
              <a:rPr lang="es-ES" smtClean="0"/>
              <a:t>07/11/2023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46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8251C7-18D8-AE42-9BE9-D6A0F399F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256" y="2146247"/>
            <a:ext cx="5864352" cy="1909763"/>
          </a:xfrm>
        </p:spPr>
        <p:txBody>
          <a:bodyPr anchor="ctr" anchorCtr="0">
            <a:normAutofit/>
          </a:bodyPr>
          <a:lstStyle/>
          <a:p>
            <a:pPr algn="ctr"/>
            <a:r>
              <a:rPr lang="es-ES" sz="4800" b="1" dirty="0">
                <a:solidFill>
                  <a:srgbClr val="116667"/>
                </a:solidFill>
              </a:rPr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FC7F29-B9BB-E44C-BCCD-4C8B20D75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" y="4148086"/>
            <a:ext cx="5864352" cy="1411466"/>
          </a:xfrm>
        </p:spPr>
        <p:txBody>
          <a:bodyPr>
            <a:normAutofit/>
          </a:bodyPr>
          <a:lstStyle/>
          <a:p>
            <a:pPr algn="ctr">
              <a:lnSpc>
                <a:spcPts val="1200"/>
              </a:lnSpc>
            </a:pPr>
            <a:r>
              <a:rPr lang="es-ES" sz="2000" dirty="0">
                <a:solidFill>
                  <a:srgbClr val="189F7A"/>
                </a:solidFill>
              </a:rPr>
              <a:t>Autor</a:t>
            </a:r>
          </a:p>
          <a:p>
            <a:pPr algn="ctr">
              <a:lnSpc>
                <a:spcPts val="1200"/>
              </a:lnSpc>
            </a:pPr>
            <a:r>
              <a:rPr lang="es-ES" sz="2000" dirty="0">
                <a:solidFill>
                  <a:srgbClr val="189F7A"/>
                </a:solidFill>
              </a:rPr>
              <a:t>Autor</a:t>
            </a:r>
          </a:p>
          <a:p>
            <a:pPr algn="ctr">
              <a:lnSpc>
                <a:spcPts val="1200"/>
              </a:lnSpc>
            </a:pPr>
            <a:r>
              <a:rPr lang="es-ES" sz="2000" dirty="0">
                <a:solidFill>
                  <a:srgbClr val="189F7A"/>
                </a:solidFill>
              </a:rPr>
              <a:t>Autor</a:t>
            </a:r>
          </a:p>
          <a:p>
            <a:pPr algn="ctr">
              <a:lnSpc>
                <a:spcPts val="1200"/>
              </a:lnSpc>
            </a:pPr>
            <a:r>
              <a:rPr lang="es-ES" sz="2000" dirty="0">
                <a:solidFill>
                  <a:srgbClr val="189F7A"/>
                </a:solidFill>
              </a:rPr>
              <a:t>Autor</a:t>
            </a:r>
          </a:p>
        </p:txBody>
      </p:sp>
    </p:spTree>
    <p:extLst>
      <p:ext uri="{BB962C8B-B14F-4D97-AF65-F5344CB8AC3E}">
        <p14:creationId xmlns:p14="http://schemas.microsoft.com/office/powerpoint/2010/main" val="373817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90BD4A1-EA9E-2A4A-B758-C65B261FF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B991BC7-4ABA-244D-8726-21A623E00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39450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Título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Recio Mayoral</dc:creator>
  <cp:lastModifiedBy>Michel Ortiz</cp:lastModifiedBy>
  <cp:revision>16</cp:revision>
  <dcterms:created xsi:type="dcterms:W3CDTF">2019-11-03T11:27:37Z</dcterms:created>
  <dcterms:modified xsi:type="dcterms:W3CDTF">2023-11-07T09:38:15Z</dcterms:modified>
</cp:coreProperties>
</file>